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41517-97F1-47F8-BA19-300878165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20F216-2CBF-48A3-AAF6-6FE58002D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67447B-D642-4163-9874-FD86081E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F62B3F-89D3-44A6-A836-648EAC77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ABDE3-B274-4CA9-BA89-F66D0490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8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5BB92-C62E-4F84-8FB3-473D0F7C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AB44B-84A5-4597-9949-67A4A0E89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2B77D-06EC-4F07-B77B-EE771706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05CAE-B296-4064-A37A-89DC6356F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3879E-DE6C-4BD8-AEBE-F4937B0E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50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667829-22B8-4580-8231-48096AD4A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27ED85-A00E-465D-924A-4FB759BBE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99427-4C0C-463B-896B-4486A180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E92720-37A5-4EFF-8604-857F807A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24AC4-159C-4EA2-9D7D-9A42AA7C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82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D31BD-7256-4603-8242-589E695F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A4240-13EF-402A-92A6-DD105FA7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B876A-B357-44E2-BAC1-7F90F7D3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45DB25-0E16-451F-A9D2-E63D809C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8107C2-E0B7-4DF9-8434-DC93C2A0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4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79E87-FA40-402E-9D79-1F1E5333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1A771E-A6F9-4D08-86FC-DCFAE3A04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D1377B-4FE1-46A6-8823-D6D02BF1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4E972-4CB1-4046-8DFD-1BFA7F8F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809DFB-1653-4C7A-93A3-96987949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74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379CE-35A7-465F-B468-5D4C2886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F8F9D-0998-4EC8-8DF3-905B5C9B9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93665F-C109-4708-9CAA-D418DC48F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440EEE-6DDF-48CE-AB55-662FCEF1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B2C220-0C5D-4D29-B390-6A855729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CBA560-9304-4AC2-857D-EC46D46B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786E9-78A6-435E-8A23-FB4D40AC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E25AD-0185-443A-84A6-CD15A20A4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294C7-A896-486E-BF6D-CBA0B6BA3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9D8F62-B479-44DE-9158-51952C2E4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F87F8E-1935-4A7D-8D14-F2FC0548F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F9541C-3D7E-4A63-8BB0-85345ACA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3A69B6-2E8B-4BE7-8284-8AC038C2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9D0D99-8B7C-46A6-BA87-42FCE651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47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29AD5-8859-4FA0-8568-FD99BA76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74D365-89EC-4342-B502-A77826CD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E80EF9-84C4-42D5-9177-46B3A6BA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BD349A-BF5D-4625-A12E-03DB548E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93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336058-B8BD-4475-B602-687A7090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5A224B-2669-4CCA-93D1-DFEBFC44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4754B-7945-42AC-9CAC-CA4E5BD9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56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D0B8B-C1BA-4373-9AC2-875FD6E8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51CD6-5B4D-4969-A2D9-F3268C655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E08C82-A4B5-4C79-8F11-2FC879414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F4A299-6637-40D7-A843-96816E846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8D2E76-E104-455A-94DB-BCD0FA2A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B1E85D-65A7-4466-B071-3159B8DB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939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A673D-93F8-4AFE-AF7B-628E6727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5205B5-F477-4843-B912-2FEF43613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2A3C4F-0C9A-4245-8A5C-B37FE9EA2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990BE4-1C69-488B-A9BA-C45C2E3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BD2BEF-94E0-4464-BC64-BA053030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B3F76C-8671-4D74-85A3-D8B65A4F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88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4E8281-E4A3-4D6A-B91A-CC461CF42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02CAB2-6A6E-4F7F-940E-B5CC5B64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9BA43-29DB-4FAF-B849-5C6A011B7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86BA6-7ED6-475F-9BE9-7420631AF3D8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DF889-2919-4A22-A75A-47FA461EC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DE2762-6884-4458-BFB8-8E424AF66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51BF5-05B7-469C-BEF2-6C302B785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7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FDB25C0-B478-4398-A515-F9780BC6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6891"/>
            <a:ext cx="7403054" cy="41642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8048C7-478C-4DAF-9C6C-1A9D8D3A6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4" y="1346892"/>
            <a:ext cx="7416272" cy="41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8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996750F1-2EE2-43B7-AF07-072491C1DD23}"/>
              </a:ext>
            </a:extLst>
          </p:cNvPr>
          <p:cNvSpPr/>
          <p:nvPr/>
        </p:nvSpPr>
        <p:spPr>
          <a:xfrm>
            <a:off x="368794" y="433899"/>
            <a:ext cx="2522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Business Model</a:t>
            </a:r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90C7BDD-7891-4B82-9388-4B766B3F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77" y="1697052"/>
            <a:ext cx="6096000" cy="36576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0BBA7BF-1029-415C-87EA-77648E6AA19B}"/>
              </a:ext>
            </a:extLst>
          </p:cNvPr>
          <p:cNvSpPr txBox="1"/>
          <p:nvPr/>
        </p:nvSpPr>
        <p:spPr>
          <a:xfrm>
            <a:off x="736347" y="125874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LBS based search engine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DDECCA-C83F-4A26-B457-9D8358129781}"/>
              </a:ext>
            </a:extLst>
          </p:cNvPr>
          <p:cNvSpPr/>
          <p:nvPr/>
        </p:nvSpPr>
        <p:spPr>
          <a:xfrm>
            <a:off x="6748081" y="5423628"/>
            <a:ext cx="2182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e.g., Yelp, </a:t>
            </a:r>
            <a:r>
              <a:rPr lang="zh-CN" altLang="en-US" dirty="0"/>
              <a:t>大众点评</a:t>
            </a:r>
          </a:p>
        </p:txBody>
      </p:sp>
    </p:spTree>
    <p:extLst>
      <p:ext uri="{BB962C8B-B14F-4D97-AF65-F5344CB8AC3E}">
        <p14:creationId xmlns:p14="http://schemas.microsoft.com/office/powerpoint/2010/main" val="69136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FB9169-C808-467A-A2D9-AEC6B148B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99" y="0"/>
            <a:ext cx="516975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8AFD40-8C9A-4612-8BCD-EA5EF6CD22DD}"/>
              </a:ext>
            </a:extLst>
          </p:cNvPr>
          <p:cNvSpPr/>
          <p:nvPr/>
        </p:nvSpPr>
        <p:spPr>
          <a:xfrm>
            <a:off x="368794" y="433899"/>
            <a:ext cx="2522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Business Model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6111C1-C4CF-4EB5-BC22-42B61D09E660}"/>
              </a:ext>
            </a:extLst>
          </p:cNvPr>
          <p:cNvSpPr txBox="1"/>
          <p:nvPr/>
        </p:nvSpPr>
        <p:spPr>
          <a:xfrm>
            <a:off x="736347" y="1258744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 Logo or brand 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60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D0C1B-90CE-43B5-9DB1-89B70ED9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923" y="498849"/>
            <a:ext cx="6126154" cy="6351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Solutions: Instance/image retrieval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F93A61-4757-4670-B1A9-61515F46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4" y="2085759"/>
            <a:ext cx="5976379" cy="2920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3A77CF-B877-4E0D-9FCB-C2DE2FBC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63" y="1932401"/>
            <a:ext cx="5081343" cy="299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BFAAD39-489D-4731-8875-C116A0F0E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08"/>
          <a:stretch/>
        </p:blipFill>
        <p:spPr>
          <a:xfrm>
            <a:off x="5684759" y="1640878"/>
            <a:ext cx="5504504" cy="3730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BD1511C-A782-4D25-AD73-9C0100DBEA25}"/>
              </a:ext>
            </a:extLst>
          </p:cNvPr>
          <p:cNvSpPr/>
          <p:nvPr/>
        </p:nvSpPr>
        <p:spPr>
          <a:xfrm>
            <a:off x="5684759" y="5732826"/>
            <a:ext cx="6226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ACM International Conference on Multimedia Retrieval 2016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3E46CE-0081-4982-802E-0E3D83F9AB88}"/>
              </a:ext>
            </a:extLst>
          </p:cNvPr>
          <p:cNvSpPr/>
          <p:nvPr/>
        </p:nvSpPr>
        <p:spPr>
          <a:xfrm>
            <a:off x="506417" y="571175"/>
            <a:ext cx="10591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Bags of Local Convolutional Features for Scalable Instance Search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0CA57DB-687A-4266-B308-5CB4FF3DC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83907"/>
            <a:ext cx="5118942" cy="24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57FC4-10DD-4104-A601-6410A04C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85" y="5527965"/>
            <a:ext cx="7669715" cy="10445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2016 IEEE Conference on Computer Vision and Pattern Recognition</a:t>
            </a:r>
            <a:endParaRPr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AB5D1-564F-402D-9FD8-0A83D3E56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09" y="564862"/>
            <a:ext cx="10515600" cy="50071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Faster R-CNN features for Instance Search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08593B-CB2D-4901-8C9B-82463A84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333"/>
            <a:ext cx="12192000" cy="37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5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B6DB7-4874-4B4B-A58D-53B00EF9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113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Class-Weighted Convolutional Features for Image Retrieval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3BEB1F-F68A-4D29-B6AF-296BF23CF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0" y="2002022"/>
            <a:ext cx="10002611" cy="28779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B462491-10C9-4AEA-B04C-CD38FAAA37E3}"/>
              </a:ext>
            </a:extLst>
          </p:cNvPr>
          <p:cNvSpPr/>
          <p:nvPr/>
        </p:nvSpPr>
        <p:spPr>
          <a:xfrm>
            <a:off x="6377231" y="5530334"/>
            <a:ext cx="541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28th British Machine Vision Conference (BMVC 2017)</a:t>
            </a:r>
          </a:p>
        </p:txBody>
      </p:sp>
    </p:spTree>
    <p:extLst>
      <p:ext uri="{BB962C8B-B14F-4D97-AF65-F5344CB8AC3E}">
        <p14:creationId xmlns:p14="http://schemas.microsoft.com/office/powerpoint/2010/main" val="296401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38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74</Words>
  <Application>Microsoft Office PowerPoint</Application>
  <PresentationFormat>宽屏</PresentationFormat>
  <Paragraphs>12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2016 IEEE Conference on Computer Vision and Pattern Recognition</vt:lpstr>
      <vt:lpstr>Class-Weighted Convolutional Features for Image Retrieval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7</cp:revision>
  <dcterms:created xsi:type="dcterms:W3CDTF">2018-01-08T10:58:03Z</dcterms:created>
  <dcterms:modified xsi:type="dcterms:W3CDTF">2018-01-08T15:30:51Z</dcterms:modified>
</cp:coreProperties>
</file>